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pline Sans"/>
      <p:regular r:id="rId16"/>
    </p:embeddedFont>
    <p:embeddedFont>
      <p:font typeface="Spline Sans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4-1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7610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Patrón Factory Method: El Creador Flexible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1799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Define un método para crear objetos sin especificar la clase exacta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59069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 a las subclases decidir qué objeto instanciar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526339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Ayuda a mantener el código cliente desacoplado de las clases concretas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78286"/>
            <a:ext cx="4720471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 que resuelve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52055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352055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37978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Acoplamiento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4288869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 el código cliente usa "new" está acoplado a una clase concreta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52055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604" y="352055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615821" y="37978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Cambios futuros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15821" y="4288869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 en el futuro hay que cambiar el tipo de objeto, hay que modificar el cliente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52055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52055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7978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Aislamiento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998869" y="4288869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Factory Method aísla el cambio: solo cambiamos la fábrica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41746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Características clave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5840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77146" y="365593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666280" y="366879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Método de creación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80" y="415980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Declarado en una clase base (abstracto o virtual)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67682" y="35840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80792" y="365593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6069925" y="3668792"/>
            <a:ext cx="329279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en subclases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6069925" y="4502706"/>
            <a:ext cx="329279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Clases hijas implementan ese método y devuelven el objeto correcto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71328" y="35840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84437" y="365593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10473571" y="366879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Cliente unificado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473571" y="4159806"/>
            <a:ext cx="329279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cliente llama siempre al mismo método, sin saber la clase real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42409" y="358378"/>
            <a:ext cx="4777859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(colocar captura de código)</a:t>
            </a:r>
            <a:endParaRPr lang="en-US" sz="1800" dirty="0"/>
          </a:p>
        </p:txBody>
      </p:sp>
      <p:sp>
        <p:nvSpPr>
          <p:cNvPr id="4" name="Shape 1"/>
          <p:cNvSpPr/>
          <p:nvPr/>
        </p:nvSpPr>
        <p:spPr>
          <a:xfrm>
            <a:off x="5942409" y="794504"/>
            <a:ext cx="8231981" cy="7078980"/>
          </a:xfrm>
          <a:prstGeom prst="roundRect">
            <a:avLst>
              <a:gd name="adj" fmla="val 2761"/>
            </a:avLst>
          </a:prstGeom>
          <a:solidFill>
            <a:srgbClr val="171528"/>
          </a:solidFill>
          <a:ln/>
        </p:spPr>
      </p:sp>
      <p:sp>
        <p:nvSpPr>
          <p:cNvPr id="5" name="Shape 2"/>
          <p:cNvSpPr/>
          <p:nvPr/>
        </p:nvSpPr>
        <p:spPr>
          <a:xfrm>
            <a:off x="5935980" y="794504"/>
            <a:ext cx="8244840" cy="7078980"/>
          </a:xfrm>
          <a:prstGeom prst="roundRect">
            <a:avLst>
              <a:gd name="adj" fmla="val 276"/>
            </a:avLst>
          </a:prstGeom>
          <a:solidFill>
            <a:srgbClr val="171528"/>
          </a:solidFill>
          <a:ln/>
        </p:spPr>
      </p:sp>
      <p:sp>
        <p:nvSpPr>
          <p:cNvPr id="6" name="Text 3"/>
          <p:cNvSpPr/>
          <p:nvPr/>
        </p:nvSpPr>
        <p:spPr>
          <a:xfrm>
            <a:off x="6066234" y="892135"/>
            <a:ext cx="7984331" cy="6883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Libro(ABC):    def __init__(self, titulo, autor, precio):        self.titulo = titulo        self.autor = autor        self.precio = precio    @abstractmethod    def mostrar_info(self):        pass# Productos concretosclass LibroFisico(Libro):    def mostrar_info(self):        return f"[Físico] {self.titulo} - {self.autor} - ${self.precio}"class LibroDigital(Libro):    def mostrar_info(self):        return f"[Digital] {self.titulo} - {self.autor} - ${self.precio}"# Creador base (fábrica)class LogisticaLibro(ABC):    @abstractmethod    def crear_libro(self, titulo, autor, precio):        pass# Fábricas concretasclass LogisticaLibroFisico(LogisticaLibro):    def crear_libro(self, titulo, autor, precio):        return LibroFisico(titulo, autor, precio)class LogisticaLibroDigital(LogisticaLibro):    def crear_libro(self, titulo, autor, precio):        return LibroDigital(titulo, autor, precio)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921318"/>
            <a:ext cx="7303651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del patrón Factory Method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963591"/>
            <a:ext cx="4136231" cy="1344692"/>
          </a:xfrm>
          <a:prstGeom prst="roundRect">
            <a:avLst>
              <a:gd name="adj" fmla="val 27540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4240887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 acoplamiento entre cliente y clases concretas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5247084" y="3963591"/>
            <a:ext cx="4136231" cy="1344692"/>
          </a:xfrm>
          <a:prstGeom prst="roundRect">
            <a:avLst>
              <a:gd name="adj" fmla="val 27540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24381" y="4240887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Facilita agregar nuevos tipos de productos sin tocar el cliente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9630132" y="3963591"/>
            <a:ext cx="4136231" cy="1344692"/>
          </a:xfrm>
          <a:prstGeom prst="roundRect">
            <a:avLst>
              <a:gd name="adj" fmla="val 27540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907429" y="4240887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Mejora la extensibilidad y el mantenimiento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75811"/>
            <a:ext cx="5776436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Desventajas y precauciones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718084"/>
            <a:ext cx="63276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9953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Aumento de clases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486394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Aumenta el número de clases (una subclase por tipo de producto)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3718084"/>
            <a:ext cx="63278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715845" y="39953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Sobreingeniería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15845" y="4486394"/>
            <a:ext cx="57732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Puede ser sobreingeniería si solo se crea un tipo de objeto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82240"/>
            <a:ext cx="5304353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Ejemplos de uso comunes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724513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89867" y="38710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Interfaces gráficas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789867" y="4362093"/>
            <a:ext cx="316920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Creación de botones en una interfaz gráfica (WindowsButton, MacButton)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682" y="3724513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3512" y="38710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Documentos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6193512" y="4362093"/>
            <a:ext cx="316920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Creación de documentos (PDF, Word, Excel) con la misma interfaz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3724513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97158" y="38710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Bases de datos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0597158" y="4362093"/>
            <a:ext cx="316920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Creación de conexiones de base de datos a distintos motores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77252"/>
            <a:ext cx="6766679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Comparación con otros patrones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864037" y="3850243"/>
            <a:ext cx="379773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Diferente de Abstract Factory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43996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 un único producto, no una familia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8502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Más estructurado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43996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Más estructurado que usar un switch o if-else para decidir qué instanciar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38482"/>
            <a:ext cx="7437477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Resumen del patrón Factory Method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180755"/>
            <a:ext cx="4136231" cy="740569"/>
          </a:xfrm>
          <a:prstGeom prst="roundRect">
            <a:avLst>
              <a:gd name="adj" fmla="val 48006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747010" y="3319582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110853" y="41681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Lógica centralizada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10853" y="4659154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Centraliza la lógica de creación en un método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180755"/>
            <a:ext cx="4136231" cy="740569"/>
          </a:xfrm>
          <a:prstGeom prst="roundRect">
            <a:avLst>
              <a:gd name="adj" fmla="val 480062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30058" y="3319582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5493901" y="4168140"/>
            <a:ext cx="284202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Decisión de subclases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493901" y="4659154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Subclases deciden qué objeto crear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180755"/>
            <a:ext cx="4136231" cy="740569"/>
          </a:xfrm>
          <a:prstGeom prst="roundRect">
            <a:avLst>
              <a:gd name="adj" fmla="val 480062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513106" y="3319582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9876949" y="41681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Ideal para variación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876949" y="4659154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Ideal cuando el tipo de objeto puede variar en tiempo de ejecución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2025-09-16T02:49:15Z</dcterms:created>
  <dcterms:modified xsi:type="dcterms:W3CDTF">2025-09-16T02:49:15Z</dcterms:modified>
</cp:coreProperties>
</file>